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Other’s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659893" y="2054443"/>
            <a:ext cx="2589618" cy="2164236"/>
            <a:chOff x="1108381" y="2391419"/>
            <a:chExt cx="2301880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1108381" y="4007408"/>
              <a:ext cx="23018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Requirements &amp; 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5797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tele-controller (non-autonomous)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5A50D9-246C-4B38-8228-6043B6557B41}"/>
              </a:ext>
            </a:extLst>
          </p:cNvPr>
          <p:cNvCxnSpPr>
            <a:cxnSpLocks/>
          </p:cNvCxnSpPr>
          <p:nvPr/>
        </p:nvCxnSpPr>
        <p:spPr>
          <a:xfrm>
            <a:off x="4116508" y="2583125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BDD3C1-178B-40A3-9B1A-464D0A3D20C5}"/>
              </a:ext>
            </a:extLst>
          </p:cNvPr>
          <p:cNvSpPr txBox="1"/>
          <p:nvPr/>
        </p:nvSpPr>
        <p:spPr>
          <a:xfrm>
            <a:off x="4153690" y="3401822"/>
            <a:ext cx="79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75 cm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9802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Playfield Side</a:t>
            </a:r>
            <a:endParaRPr lang="en-US" sz="2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1927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Controller Side</a:t>
            </a:r>
            <a:endParaRPr lang="en-US" sz="2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21697" y="4770959"/>
            <a:ext cx="92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8303363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Non-autonomous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Tele-controller should be away 30 m (indoor) from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(Linearly distributed)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341</Words>
  <Application>Microsoft Office PowerPoint</Application>
  <PresentationFormat>Widescreen</PresentationFormat>
  <Paragraphs>122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Other’s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REQUIREMENTS &amp; OBJECTIVES Requirements &amp; Constraints</vt:lpstr>
      <vt:lpstr>REQUIREMENTS &amp; 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45</cp:revision>
  <dcterms:created xsi:type="dcterms:W3CDTF">2018-12-25T08:01:41Z</dcterms:created>
  <dcterms:modified xsi:type="dcterms:W3CDTF">2018-12-25T19:00:57Z</dcterms:modified>
</cp:coreProperties>
</file>